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78" r:id="rId5"/>
    <p:sldId id="277" r:id="rId6"/>
    <p:sldId id="275" r:id="rId7"/>
    <p:sldId id="274" r:id="rId8"/>
    <p:sldId id="27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p:cViewPr varScale="1">
        <p:scale>
          <a:sx n="127" d="100"/>
          <a:sy n="127" d="100"/>
        </p:scale>
        <p:origin x="91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8A62A-C159-4525-A68C-800D11C5727B}" type="datetimeFigureOut">
              <a:rPr lang="en-US" smtClean="0"/>
              <a:t>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26F2E3-6869-4298-BCFD-E8D5A5A8C4FA}" type="slidenum">
              <a:rPr lang="en-US" smtClean="0"/>
              <a:t>‹#›</a:t>
            </a:fld>
            <a:endParaRPr lang="en-US"/>
          </a:p>
        </p:txBody>
      </p:sp>
    </p:spTree>
    <p:extLst>
      <p:ext uri="{BB962C8B-B14F-4D97-AF65-F5344CB8AC3E}">
        <p14:creationId xmlns:p14="http://schemas.microsoft.com/office/powerpoint/2010/main" val="152342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2/5/2021 5:27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2/5/2021 5:27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061904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2/5/2021 5:27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061904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2/5/2021 5:27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974071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2/5/2021 5:27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146826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2/5/2021 5:27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32597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514600"/>
            <a:ext cx="7681913" cy="1523495"/>
          </a:xfrm>
        </p:spPr>
        <p:txBody>
          <a:bodyPr/>
          <a:lstStyle/>
          <a:p>
            <a:r>
              <a:rPr lang="en-US" sz="6400" dirty="0"/>
              <a:t>IEEE ICIR 2021</a:t>
            </a:r>
            <a:br>
              <a:rPr lang="en-US" sz="6400" dirty="0"/>
            </a:br>
            <a:r>
              <a:rPr lang="en-US" sz="6400" dirty="0"/>
              <a:t>ACIR Competition</a:t>
            </a:r>
          </a:p>
        </p:txBody>
      </p:sp>
      <p:sp>
        <p:nvSpPr>
          <p:cNvPr id="3" name="Subtitle 2"/>
          <p:cNvSpPr>
            <a:spLocks noGrp="1"/>
          </p:cNvSpPr>
          <p:nvPr>
            <p:ph type="subTitle" idx="1"/>
          </p:nvPr>
        </p:nvSpPr>
        <p:spPr>
          <a:xfrm>
            <a:off x="574493" y="4898067"/>
            <a:ext cx="7681913" cy="1446212"/>
          </a:xfrm>
        </p:spPr>
        <p:txBody>
          <a:bodyPr>
            <a:noAutofit/>
          </a:bodyPr>
          <a:lstStyle/>
          <a:p>
            <a:r>
              <a:rPr lang="en-GB" dirty="0"/>
              <a:t>Team </a:t>
            </a:r>
            <a:r>
              <a:rPr lang="en-GB" dirty="0" smtClean="0"/>
              <a:t>Name</a:t>
            </a:r>
            <a:endParaRPr lang="en-GB" dirty="0"/>
          </a:p>
          <a:p>
            <a:r>
              <a:rPr lang="en-GB" sz="2200" i="1" dirty="0" smtClean="0"/>
              <a:t>Member-1</a:t>
            </a:r>
            <a:r>
              <a:rPr lang="en-GB" sz="2200" i="1" dirty="0"/>
              <a:t>, </a:t>
            </a:r>
            <a:r>
              <a:rPr lang="en-GB" sz="2200" i="1" dirty="0" smtClean="0"/>
              <a:t>Affiliation</a:t>
            </a:r>
            <a:endParaRPr lang="en-GB" sz="2200" i="1" dirty="0"/>
          </a:p>
          <a:p>
            <a:r>
              <a:rPr lang="en-GB" sz="2200" i="1" dirty="0" smtClean="0"/>
              <a:t>Member-2</a:t>
            </a:r>
            <a:r>
              <a:rPr lang="en-GB" sz="2200" i="1" dirty="0"/>
              <a:t>, </a:t>
            </a:r>
            <a:r>
              <a:rPr lang="en-GB" sz="2200" i="1" dirty="0" smtClean="0"/>
              <a:t>Affiliation</a:t>
            </a:r>
          </a:p>
          <a:p>
            <a:r>
              <a:rPr lang="en-GB" sz="2200" i="1" dirty="0" smtClean="0"/>
              <a:t>…</a:t>
            </a:r>
            <a:endParaRPr lang="en-GB" sz="2200" i="1"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52400"/>
            <a:ext cx="1860606" cy="1785257"/>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200" y="435428"/>
            <a:ext cx="2161881" cy="1219200"/>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76800" y="4615038"/>
            <a:ext cx="3901664" cy="1394917"/>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ACIR Competition</a:t>
            </a:r>
            <a:br>
              <a:rPr lang="en-US" dirty="0"/>
            </a:br>
            <a:r>
              <a:rPr lang="en-US" sz="3600" dirty="0">
                <a:solidFill>
                  <a:schemeClr val="tx2"/>
                </a:solidFill>
              </a:rPr>
              <a:t>Overview of IR Application</a:t>
            </a:r>
            <a:endParaRPr lang="en-US" dirty="0">
              <a:solidFill>
                <a:schemeClr val="tx2"/>
              </a:solidFill>
            </a:endParaRPr>
          </a:p>
        </p:txBody>
      </p:sp>
      <p:sp>
        <p:nvSpPr>
          <p:cNvPr id="3" name="Text Placeholder 2"/>
          <p:cNvSpPr>
            <a:spLocks noGrp="1"/>
          </p:cNvSpPr>
          <p:nvPr>
            <p:ph type="body" sz="quarter" idx="10"/>
          </p:nvPr>
        </p:nvSpPr>
        <p:spPr>
          <a:xfrm>
            <a:off x="393700" y="1905001"/>
            <a:ext cx="8382000" cy="3352800"/>
          </a:xfrm>
        </p:spPr>
        <p:txBody>
          <a:bodyPr>
            <a:normAutofit fontScale="85000" lnSpcReduction="20000"/>
          </a:bodyPr>
          <a:lstStyle/>
          <a:p>
            <a:r>
              <a:rPr lang="en-US" dirty="0"/>
              <a:t>Brief description of IR Application</a:t>
            </a:r>
          </a:p>
          <a:p>
            <a:r>
              <a:rPr lang="en-US" dirty="0"/>
              <a:t>How did AI machine learning enhance your application?</a:t>
            </a:r>
          </a:p>
          <a:p>
            <a:r>
              <a:rPr lang="en-US" dirty="0"/>
              <a:t>Which AI machine learning technique(s) did you implement?</a:t>
            </a:r>
          </a:p>
          <a:p>
            <a:r>
              <a:rPr lang="en-US" dirty="0"/>
              <a:t>Which development platform, software, and tools did you use?</a:t>
            </a:r>
          </a:p>
          <a:p>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347942074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ACIR Competition</a:t>
            </a:r>
            <a:br>
              <a:rPr lang="en-US" dirty="0"/>
            </a:br>
            <a:r>
              <a:rPr lang="en-US" sz="3600" dirty="0">
                <a:solidFill>
                  <a:schemeClr val="tx2"/>
                </a:solidFill>
              </a:rPr>
              <a:t>Originality </a:t>
            </a:r>
            <a:endParaRPr lang="en-US" dirty="0">
              <a:solidFill>
                <a:schemeClr val="tx2"/>
              </a:solidFill>
            </a:endParaRPr>
          </a:p>
        </p:txBody>
      </p:sp>
      <p:sp>
        <p:nvSpPr>
          <p:cNvPr id="3" name="Text Placeholder 2"/>
          <p:cNvSpPr>
            <a:spLocks noGrp="1"/>
          </p:cNvSpPr>
          <p:nvPr>
            <p:ph type="body" sz="quarter" idx="10"/>
          </p:nvPr>
        </p:nvSpPr>
        <p:spPr>
          <a:xfrm>
            <a:off x="393700" y="1905001"/>
            <a:ext cx="8382000" cy="3352800"/>
          </a:xfrm>
        </p:spPr>
        <p:txBody>
          <a:bodyPr>
            <a:normAutofit/>
          </a:bodyPr>
          <a:lstStyle/>
          <a:p>
            <a:r>
              <a:rPr lang="en-US" dirty="0"/>
              <a:t>How unique and innovative is your idea?</a:t>
            </a:r>
          </a:p>
          <a:p>
            <a:pPr marL="0" indent="0">
              <a:buNone/>
            </a:pPr>
            <a:r>
              <a:rPr lang="en-US" dirty="0"/>
              <a:t/>
            </a:r>
            <a:br>
              <a:rPr lang="en-US" dirty="0"/>
            </a:br>
            <a:endParaRPr lang="en-US" dirty="0"/>
          </a:p>
        </p:txBody>
      </p:sp>
    </p:spTree>
    <p:extLst>
      <p:ext uri="{BB962C8B-B14F-4D97-AF65-F5344CB8AC3E}">
        <p14:creationId xmlns:p14="http://schemas.microsoft.com/office/powerpoint/2010/main" val="383182631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ACIR Competition</a:t>
            </a:r>
            <a:br>
              <a:rPr lang="en-US" dirty="0"/>
            </a:br>
            <a:r>
              <a:rPr lang="en-US" sz="3600" dirty="0">
                <a:solidFill>
                  <a:schemeClr val="tx2"/>
                </a:solidFill>
              </a:rPr>
              <a:t>Implementation </a:t>
            </a:r>
            <a:endParaRPr lang="en-US" dirty="0">
              <a:solidFill>
                <a:schemeClr val="tx2"/>
              </a:solidFill>
            </a:endParaRPr>
          </a:p>
        </p:txBody>
      </p:sp>
      <p:sp>
        <p:nvSpPr>
          <p:cNvPr id="3" name="Text Placeholder 2"/>
          <p:cNvSpPr>
            <a:spLocks noGrp="1"/>
          </p:cNvSpPr>
          <p:nvPr>
            <p:ph type="body" sz="quarter" idx="10"/>
          </p:nvPr>
        </p:nvSpPr>
        <p:spPr>
          <a:xfrm>
            <a:off x="393700" y="1905001"/>
            <a:ext cx="8382000" cy="3352800"/>
          </a:xfrm>
        </p:spPr>
        <p:txBody>
          <a:bodyPr>
            <a:normAutofit/>
          </a:bodyPr>
          <a:lstStyle/>
          <a:p>
            <a:r>
              <a:rPr lang="en-GB" dirty="0"/>
              <a:t>Design and Development Methods</a:t>
            </a:r>
          </a:p>
          <a:p>
            <a:r>
              <a:rPr lang="en-GB" dirty="0"/>
              <a:t>AI/ML Frameworks, Algorithms</a:t>
            </a:r>
          </a:p>
          <a:p>
            <a:r>
              <a:rPr lang="en-GB" dirty="0"/>
              <a:t>Platform (Game Engine, SDK, etc.), Language, Tools</a:t>
            </a:r>
          </a:p>
          <a:p>
            <a:pPr marL="0" indent="0">
              <a:buNone/>
            </a:pPr>
            <a:r>
              <a:rPr lang="en-US" dirty="0"/>
              <a:t/>
            </a:r>
            <a:br>
              <a:rPr lang="en-US" dirty="0"/>
            </a:br>
            <a:endParaRPr lang="en-US" dirty="0"/>
          </a:p>
        </p:txBody>
      </p:sp>
      <p:sp>
        <p:nvSpPr>
          <p:cNvPr id="4" name="Rectangle 3">
            <a:extLst>
              <a:ext uri="{FF2B5EF4-FFF2-40B4-BE49-F238E27FC236}">
                <a16:creationId xmlns:a16="http://schemas.microsoft.com/office/drawing/2014/main" id="{3A1CA77C-A08F-408A-A5C8-A3DC2336DEC6}"/>
              </a:ext>
            </a:extLst>
          </p:cNvPr>
          <p:cNvSpPr/>
          <p:nvPr/>
        </p:nvSpPr>
        <p:spPr>
          <a:xfrm>
            <a:off x="304800" y="1302351"/>
            <a:ext cx="8382000" cy="312650"/>
          </a:xfrm>
          <a:prstGeom prst="rect">
            <a:avLst/>
          </a:prstGeom>
        </p:spPr>
        <p:txBody>
          <a:bodyPr wrap="square">
            <a:spAutoFit/>
          </a:bodyPr>
          <a:lstStyle/>
          <a:p>
            <a:pPr>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(Credits and citations to open source or other work should be referenced appropriately)</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60E44BB6-CFFB-4141-B533-6440655A6ACB}"/>
              </a:ext>
            </a:extLst>
          </p:cNvPr>
          <p:cNvSpPr/>
          <p:nvPr/>
        </p:nvSpPr>
        <p:spPr>
          <a:xfrm>
            <a:off x="0" y="6096000"/>
            <a:ext cx="8610600" cy="446597"/>
          </a:xfrm>
          <a:prstGeom prst="rect">
            <a:avLst/>
          </a:prstGeom>
        </p:spPr>
        <p:txBody>
          <a:bodyPr wrap="square">
            <a:spAutoFit/>
          </a:bodyPr>
          <a:lstStyle/>
          <a:p>
            <a:pPr>
              <a:lnSpc>
                <a:spcPct val="107000"/>
              </a:lnSpc>
            </a:pPr>
            <a:r>
              <a:rPr lang="en-GB" sz="1100" dirty="0">
                <a:solidFill>
                  <a:schemeClr val="bg1"/>
                </a:solidFill>
                <a:latin typeface="Calibri" panose="020F0502020204030204" pitchFamily="34" charset="0"/>
                <a:ea typeface="Calibri" panose="020F0502020204030204" pitchFamily="34" charset="0"/>
                <a:cs typeface="Times New Roman" panose="02020603050405020304" pitchFamily="18" charset="0"/>
              </a:rPr>
              <a:t>References:</a:t>
            </a:r>
          </a:p>
          <a:p>
            <a:pPr>
              <a:lnSpc>
                <a:spcPct val="107000"/>
              </a:lnSpc>
            </a:pPr>
            <a:r>
              <a:rPr lang="en-GB" sz="1100" dirty="0">
                <a:solidFill>
                  <a:schemeClr val="bg1"/>
                </a:solidFill>
                <a:latin typeface="Calibri" panose="020F0502020204030204" pitchFamily="34" charset="0"/>
                <a:ea typeface="Calibri" panose="020F0502020204030204" pitchFamily="34" charset="0"/>
                <a:cs typeface="Times New Roman" panose="02020603050405020304" pitchFamily="18" charset="0"/>
              </a:rPr>
              <a:t>[1]…</a:t>
            </a:r>
            <a:endParaRPr lang="en-US" sz="1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230564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ACIR Competition</a:t>
            </a:r>
            <a:br>
              <a:rPr lang="en-US" dirty="0"/>
            </a:br>
            <a:r>
              <a:rPr lang="en-US" sz="3600" dirty="0">
                <a:solidFill>
                  <a:schemeClr val="tx2"/>
                </a:solidFill>
              </a:rPr>
              <a:t>Potential Impact </a:t>
            </a:r>
            <a:endParaRPr lang="en-US" dirty="0">
              <a:solidFill>
                <a:schemeClr val="tx2"/>
              </a:solidFill>
            </a:endParaRPr>
          </a:p>
        </p:txBody>
      </p:sp>
      <p:sp>
        <p:nvSpPr>
          <p:cNvPr id="3" name="Text Placeholder 2"/>
          <p:cNvSpPr>
            <a:spLocks noGrp="1"/>
          </p:cNvSpPr>
          <p:nvPr>
            <p:ph type="body" sz="quarter" idx="10"/>
          </p:nvPr>
        </p:nvSpPr>
        <p:spPr>
          <a:xfrm>
            <a:off x="393700" y="1905001"/>
            <a:ext cx="8382000" cy="3352800"/>
          </a:xfrm>
        </p:spPr>
        <p:txBody>
          <a:bodyPr>
            <a:normAutofit/>
          </a:bodyPr>
          <a:lstStyle/>
          <a:p>
            <a:r>
              <a:rPr lang="en-GB" dirty="0"/>
              <a:t>How does the project contribute to the IR domain?</a:t>
            </a:r>
            <a:r>
              <a:rPr lang="en-US" dirty="0"/>
              <a:t/>
            </a:r>
            <a:br>
              <a:rPr lang="en-US" dirty="0"/>
            </a:br>
            <a:endParaRPr lang="en-US" dirty="0"/>
          </a:p>
        </p:txBody>
      </p:sp>
    </p:spTree>
    <p:extLst>
      <p:ext uri="{BB962C8B-B14F-4D97-AF65-F5344CB8AC3E}">
        <p14:creationId xmlns:p14="http://schemas.microsoft.com/office/powerpoint/2010/main" val="323354350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ACIR Competition</a:t>
            </a:r>
            <a:br>
              <a:rPr lang="en-US" dirty="0"/>
            </a:br>
            <a:r>
              <a:rPr lang="en-US" sz="3600" dirty="0">
                <a:solidFill>
                  <a:schemeClr val="tx2"/>
                </a:solidFill>
              </a:rPr>
              <a:t>Conclusion and Future Direction</a:t>
            </a:r>
            <a:endParaRPr lang="en-US" dirty="0">
              <a:solidFill>
                <a:schemeClr val="tx2"/>
              </a:solidFill>
            </a:endParaRPr>
          </a:p>
        </p:txBody>
      </p:sp>
      <p:sp>
        <p:nvSpPr>
          <p:cNvPr id="3" name="Text Placeholder 2"/>
          <p:cNvSpPr>
            <a:spLocks noGrp="1"/>
          </p:cNvSpPr>
          <p:nvPr>
            <p:ph type="body" sz="quarter" idx="10"/>
          </p:nvPr>
        </p:nvSpPr>
        <p:spPr>
          <a:xfrm>
            <a:off x="393700" y="1905001"/>
            <a:ext cx="8382000" cy="3352800"/>
          </a:xfrm>
        </p:spPr>
        <p:txBody>
          <a:bodyPr>
            <a:normAutofit/>
          </a:bodyPr>
          <a:lstStyle/>
          <a:p>
            <a:r>
              <a:rPr lang="en-US" dirty="0"/>
              <a:t>Key points on your IR application</a:t>
            </a:r>
          </a:p>
          <a:p>
            <a:r>
              <a:rPr lang="en-US" dirty="0"/>
              <a:t>Future direction on your IR application</a:t>
            </a:r>
          </a:p>
          <a:p>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2094249991"/>
      </p:ext>
    </p:extLst>
  </p:cSld>
  <p:clrMapOvr>
    <a:masterClrMapping/>
  </p:clrMapOvr>
  <p:transition>
    <p:fade/>
  </p:transition>
</p:sld>
</file>

<file path=ppt/theme/theme1.xml><?xml version="1.0" encoding="utf-8"?>
<a:theme xmlns:a="http://schemas.openxmlformats.org/drawingml/2006/main" name="Teal Segoe 4-3 template-template_April-17-2007">
  <a:themeElements>
    <a:clrScheme name="Teal Template-Template">
      <a:dk1>
        <a:srgbClr val="000000"/>
      </a:dk1>
      <a:lt1>
        <a:srgbClr val="FFFFFF"/>
      </a:lt1>
      <a:dk2>
        <a:srgbClr val="056981"/>
      </a:dk2>
      <a:lt2>
        <a:srgbClr val="BEECE7"/>
      </a:lt2>
      <a:accent1>
        <a:srgbClr val="FFC000"/>
      </a:accent1>
      <a:accent2>
        <a:srgbClr val="6B8EC7"/>
      </a:accent2>
      <a:accent3>
        <a:srgbClr val="DF8045"/>
      </a:accent3>
      <a:accent4>
        <a:srgbClr val="35C595"/>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C1384F3-9DC4-40BD-9E50-5F92B41C2C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(Teal feathered clouds design)</Template>
  <TotalTime>375</TotalTime>
  <Words>885</Words>
  <Application>Microsoft Office PowerPoint</Application>
  <PresentationFormat>On-screen Show (4:3)</PresentationFormat>
  <Paragraphs>54</Paragraphs>
  <Slides>6</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Courier New</vt:lpstr>
      <vt:lpstr>Times New Roman</vt:lpstr>
      <vt:lpstr>Wingdings</vt:lpstr>
      <vt:lpstr>Teal Segoe 4-3 template-template_April-17-2007</vt:lpstr>
      <vt:lpstr>White with Courier font for code slides</vt:lpstr>
      <vt:lpstr>IEEE ICIR 2021 ACIR Competition</vt:lpstr>
      <vt:lpstr>ACIR Competition Overview of IR Application</vt:lpstr>
      <vt:lpstr>ACIR Competition Originality </vt:lpstr>
      <vt:lpstr>ACIR Competition Implementation </vt:lpstr>
      <vt:lpstr>ACIR Competition Potential Impact </vt:lpstr>
      <vt:lpstr>ACIR Competition Conclusion and Future Direction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BDMM 2017 24 Hours Hackathon</dc:title>
  <dc:creator>Chang, Wo L (Fed)</dc:creator>
  <cp:lastModifiedBy>Julie Bernicker</cp:lastModifiedBy>
  <cp:revision>24</cp:revision>
  <dcterms:created xsi:type="dcterms:W3CDTF">2017-12-11T03:22:20Z</dcterms:created>
  <dcterms:modified xsi:type="dcterms:W3CDTF">2021-02-05T22:37:41Z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TC102867789990</vt:lpwstr>
  </property>
</Properties>
</file>